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BB61-52E4-9E41-824C-CA1908D9BA8B}" type="datetimeFigureOut">
              <a:rPr lang="en-US" smtClean="0"/>
              <a:pPr/>
              <a:t>12/15/10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E46C-87F7-AE4A-9D1D-119605800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sfs_gree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3794760" cy="2484120"/>
          </a:xfrm>
          <a:prstGeom prst="rect">
            <a:avLst/>
          </a:prstGeom>
        </p:spPr>
      </p:pic>
      <p:pic>
        <p:nvPicPr>
          <p:cNvPr id="6" name="Picture 5" descr="opensfs_pur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0"/>
            <a:ext cx="3794760" cy="2484120"/>
          </a:xfrm>
          <a:prstGeom prst="rect">
            <a:avLst/>
          </a:prstGeom>
        </p:spPr>
      </p:pic>
      <p:pic>
        <p:nvPicPr>
          <p:cNvPr id="5" name="Picture 4" descr="opensfs_gree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297680"/>
            <a:ext cx="3794760" cy="2484120"/>
          </a:xfrm>
          <a:prstGeom prst="rect">
            <a:avLst/>
          </a:prstGeom>
        </p:spPr>
      </p:pic>
      <p:pic>
        <p:nvPicPr>
          <p:cNvPr id="7" name="Picture 6" descr="logo_g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914400"/>
            <a:ext cx="2667000" cy="1155700"/>
          </a:xfrm>
          <a:prstGeom prst="rect">
            <a:avLst/>
          </a:prstGeom>
        </p:spPr>
      </p:pic>
      <p:pic>
        <p:nvPicPr>
          <p:cNvPr id="8" name="Picture 7" descr="logo_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882900"/>
            <a:ext cx="2667000" cy="1155700"/>
          </a:xfrm>
          <a:prstGeom prst="rect">
            <a:avLst/>
          </a:prstGeom>
        </p:spPr>
      </p:pic>
      <p:pic>
        <p:nvPicPr>
          <p:cNvPr id="9" name="Picture 8" descr="logo_g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5029200"/>
            <a:ext cx="26670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Schwerin</dc:creator>
  <cp:lastModifiedBy>Schwerin</cp:lastModifiedBy>
  <cp:revision>1</cp:revision>
  <dcterms:created xsi:type="dcterms:W3CDTF">2010-12-15T20:59:18Z</dcterms:created>
  <dcterms:modified xsi:type="dcterms:W3CDTF">2010-12-15T20:59:29Z</dcterms:modified>
</cp:coreProperties>
</file>